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211f08697_3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211f08697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211f08697_3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211f08697_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211f08697_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211f08697_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211f08697_6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211f08697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211f08697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211f08697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211f08697_3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3211f08697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Tried driving both two pole and single pole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Varied frequency for operation and voltages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Datasheet 600mA continuous draw 1.2A max briefly, motors can draw xyz from testing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211f08697_6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211f08697_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Tried driving both two pole and single pole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Varied frequency for operation and voltages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Datasheet 600mA draw 1.2A max briefly, motors can draw xyz from testing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211f08697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211f0869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211f08697_6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211f08697_6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211f08697_3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211f08697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211f08697_3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211f08697_3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SZMThTjFAT6a94P6zV-ZRYh2MD4igUb-/view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dZXUkhaWd5mCsHxvepY102Nb0NfOKkW9/view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igilent.com/reference/pmod/pmodjstk2/reference-manual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11700" y="3688775"/>
            <a:ext cx="85206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0182"/>
              <a:buNone/>
            </a:pPr>
            <a:r>
              <a:rPr lang="en" sz="3280"/>
              <a:t>ECE 544 Final Project</a:t>
            </a:r>
            <a:br>
              <a:rPr lang="en" sz="3280"/>
            </a:br>
            <a:r>
              <a:rPr lang="en" sz="3280"/>
              <a:t>Manual CNC Cutting Machine</a:t>
            </a:r>
            <a:endParaRPr sz="328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11700" y="4735275"/>
            <a:ext cx="85206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Beaulier, Josiah Sweeney - June 8th, 2022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19194" l="0" r="0" t="14571"/>
          <a:stretch/>
        </p:blipFill>
        <p:spPr>
          <a:xfrm>
            <a:off x="1787325" y="-100"/>
            <a:ext cx="5569341" cy="368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97" name="Google Shape;197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2" title="PXL_20220601_06313950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150" y="14042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Video</a:t>
            </a:r>
            <a:endParaRPr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3" title="New 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8625" y="1091975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QA</a:t>
            </a:r>
            <a:endParaRPr/>
          </a:p>
        </p:txBody>
      </p:sp>
      <p:sp>
        <p:nvSpPr>
          <p:cNvPr id="213" name="Google Shape;213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8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Functional Overview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 Development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 System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and Circuit Diagram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FreeRTOS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QA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Overview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Manual CNC Cutting machine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axis is driven by a stepper motor for full XYZ motion for an end of arm tooling(EOAT) to be used.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OLED displaying XYZ coordinates.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PMOD Joystick for manual movement in XY directions.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Buttons for movement in Z direction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Switches for triggering Watchdog shutdown and turning on the EOAT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EAOT wired to Relay integrated on PMOD port with emergency switch.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FreeRTOS OS for control of machine. </a:t>
            </a:r>
            <a:endParaRPr sz="1700"/>
          </a:p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 Development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450" y="2078875"/>
            <a:ext cx="2782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There is no pre-existing IP for the PMOD Step, used to drive the 3 stepper motors, thus IP had to be created.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613" y="503044"/>
            <a:ext cx="2566775" cy="256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4325" y="2493825"/>
            <a:ext cx="2649674" cy="264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4225" y="817432"/>
            <a:ext cx="2677275" cy="153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 </a:t>
            </a:r>
            <a:r>
              <a:rPr lang="en"/>
              <a:t>Development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729450" y="2078875"/>
            <a:ext cx="2782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 Imported for Joystick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Uses SPI Communication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Returns 8-bit XY position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https://digilent.com/reference/pmod/pmodjstk2/reference-manual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925" y="1318650"/>
            <a:ext cx="2714464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 b="30139" l="15115" r="17462" t="24564"/>
          <a:stretch/>
        </p:blipFill>
        <p:spPr>
          <a:xfrm>
            <a:off x="7600525" y="3044074"/>
            <a:ext cx="701400" cy="47123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Layout - Nexys A7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729450" y="2078875"/>
            <a:ext cx="3057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 - Relay pin 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JB - PMOD OLED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JC - Joystick Top Row, Z Axis Bot Row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JD - Y Axis Top Row, X Axis Bot Row</a:t>
            </a:r>
            <a:endParaRPr/>
          </a:p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4">
            <a:alphaModFix/>
          </a:blip>
          <a:srcRect b="15878" l="13611" r="12495" t="15411"/>
          <a:stretch/>
        </p:blipFill>
        <p:spPr>
          <a:xfrm>
            <a:off x="5977225" y="2078870"/>
            <a:ext cx="1708200" cy="158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5">
            <a:alphaModFix/>
          </a:blip>
          <a:srcRect b="22483" l="7177" r="11162" t="29351"/>
          <a:stretch/>
        </p:blipFill>
        <p:spPr>
          <a:xfrm rot="10800000">
            <a:off x="4391125" y="3774075"/>
            <a:ext cx="103345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4135600" y="2222338"/>
            <a:ext cx="1369950" cy="13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6">
            <a:alphaModFix/>
          </a:blip>
          <a:srcRect b="0" l="0" r="0" t="27320"/>
          <a:stretch/>
        </p:blipFill>
        <p:spPr>
          <a:xfrm rot="10800000">
            <a:off x="4135600" y="1617850"/>
            <a:ext cx="1369950" cy="9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 rotWithShape="1">
          <a:blip r:embed="rId6">
            <a:alphaModFix/>
          </a:blip>
          <a:srcRect b="26819" l="0" r="0" t="26521"/>
          <a:stretch/>
        </p:blipFill>
        <p:spPr>
          <a:xfrm rot="10800000">
            <a:off x="4135600" y="3192988"/>
            <a:ext cx="1369950" cy="639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18"/>
          <p:cNvCxnSpPr/>
          <p:nvPr/>
        </p:nvCxnSpPr>
        <p:spPr>
          <a:xfrm flipH="1">
            <a:off x="5217100" y="4121150"/>
            <a:ext cx="530700" cy="330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8"/>
          <p:cNvCxnSpPr/>
          <p:nvPr/>
        </p:nvCxnSpPr>
        <p:spPr>
          <a:xfrm flipH="1">
            <a:off x="5529250" y="3206750"/>
            <a:ext cx="542400" cy="30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8"/>
          <p:cNvCxnSpPr/>
          <p:nvPr/>
        </p:nvCxnSpPr>
        <p:spPr>
          <a:xfrm rot="10800000">
            <a:off x="5243600" y="2897863"/>
            <a:ext cx="830700" cy="1080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7" name="Google Shape;137;p18"/>
          <p:cNvPicPr preferRelativeResize="0"/>
          <p:nvPr/>
        </p:nvPicPr>
        <p:blipFill rotWithShape="1">
          <a:blip r:embed="rId7">
            <a:alphaModFix/>
          </a:blip>
          <a:srcRect b="36157" l="1231" r="3330" t="23415"/>
          <a:stretch/>
        </p:blipFill>
        <p:spPr>
          <a:xfrm>
            <a:off x="7685425" y="2188125"/>
            <a:ext cx="1369950" cy="580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8"/>
          <p:cNvCxnSpPr/>
          <p:nvPr/>
        </p:nvCxnSpPr>
        <p:spPr>
          <a:xfrm>
            <a:off x="7658100" y="2835800"/>
            <a:ext cx="612300" cy="192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8"/>
          <p:cNvCxnSpPr/>
          <p:nvPr/>
        </p:nvCxnSpPr>
        <p:spPr>
          <a:xfrm rot="10800000">
            <a:off x="5236475" y="3461575"/>
            <a:ext cx="483000" cy="480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8"/>
          <p:cNvCxnSpPr/>
          <p:nvPr/>
        </p:nvCxnSpPr>
        <p:spPr>
          <a:xfrm flipH="1" rot="10800000">
            <a:off x="5633050" y="3098900"/>
            <a:ext cx="9600" cy="97620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8"/>
          <p:cNvCxnSpPr/>
          <p:nvPr/>
        </p:nvCxnSpPr>
        <p:spPr>
          <a:xfrm rot="10800000">
            <a:off x="5222500" y="2291300"/>
            <a:ext cx="563400" cy="2010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8"/>
          <p:cNvCxnSpPr/>
          <p:nvPr/>
        </p:nvCxnSpPr>
        <p:spPr>
          <a:xfrm flipH="1" rot="10800000">
            <a:off x="5654150" y="2192938"/>
            <a:ext cx="6300" cy="82560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8"/>
          <p:cNvCxnSpPr/>
          <p:nvPr/>
        </p:nvCxnSpPr>
        <p:spPr>
          <a:xfrm>
            <a:off x="8267700" y="2702450"/>
            <a:ext cx="0" cy="1524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Layout - Relay</a:t>
            </a:r>
            <a:endParaRPr/>
          </a:p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729450" y="2078875"/>
            <a:ext cx="3057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low output, single pin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Added buck converter from 12V supply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Added secondary emergency switch</a:t>
            </a:r>
            <a:endParaRPr/>
          </a:p>
        </p:txBody>
      </p:sp>
      <p:sp>
        <p:nvSpPr>
          <p:cNvPr id="150" name="Google Shape;150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19"/>
          <p:cNvSpPr txBox="1"/>
          <p:nvPr/>
        </p:nvSpPr>
        <p:spPr>
          <a:xfrm>
            <a:off x="5637875" y="2496375"/>
            <a:ext cx="112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Insert Image here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563" y="3111975"/>
            <a:ext cx="2079326" cy="207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 rotWithShape="1">
          <a:blip r:embed="rId4">
            <a:alphaModFix/>
          </a:blip>
          <a:srcRect b="36157" l="1231" r="3330" t="23415"/>
          <a:stretch/>
        </p:blipFill>
        <p:spPr>
          <a:xfrm>
            <a:off x="4571990" y="1951200"/>
            <a:ext cx="4027185" cy="17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 rotWithShape="1">
          <a:blip r:embed="rId5">
            <a:alphaModFix/>
          </a:blip>
          <a:srcRect b="0" l="0" r="0" t="8675"/>
          <a:stretch/>
        </p:blipFill>
        <p:spPr>
          <a:xfrm>
            <a:off x="4689125" y="518900"/>
            <a:ext cx="1708200" cy="1559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19"/>
          <p:cNvCxnSpPr/>
          <p:nvPr/>
        </p:nvCxnSpPr>
        <p:spPr>
          <a:xfrm rot="5400000">
            <a:off x="3569250" y="2517400"/>
            <a:ext cx="2229900" cy="392700"/>
          </a:xfrm>
          <a:prstGeom prst="bentConnector3">
            <a:avLst>
              <a:gd fmla="val 629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19"/>
          <p:cNvCxnSpPr/>
          <p:nvPr/>
        </p:nvCxnSpPr>
        <p:spPr>
          <a:xfrm rot="5400000">
            <a:off x="3464100" y="2468350"/>
            <a:ext cx="2342100" cy="490800"/>
          </a:xfrm>
          <a:prstGeom prst="bentConnector3">
            <a:avLst>
              <a:gd fmla="val -59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9"/>
          <p:cNvCxnSpPr/>
          <p:nvPr/>
        </p:nvCxnSpPr>
        <p:spPr>
          <a:xfrm flipH="1" rot="10800000">
            <a:off x="6367150" y="4524525"/>
            <a:ext cx="433800" cy="5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9"/>
          <p:cNvCxnSpPr/>
          <p:nvPr/>
        </p:nvCxnSpPr>
        <p:spPr>
          <a:xfrm flipH="1">
            <a:off x="4375725" y="4586025"/>
            <a:ext cx="378600" cy="1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9"/>
          <p:cNvCxnSpPr/>
          <p:nvPr/>
        </p:nvCxnSpPr>
        <p:spPr>
          <a:xfrm>
            <a:off x="4403700" y="3828700"/>
            <a:ext cx="0" cy="77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9"/>
          <p:cNvCxnSpPr/>
          <p:nvPr/>
        </p:nvCxnSpPr>
        <p:spPr>
          <a:xfrm>
            <a:off x="4501875" y="3828700"/>
            <a:ext cx="168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9"/>
          <p:cNvCxnSpPr/>
          <p:nvPr/>
        </p:nvCxnSpPr>
        <p:spPr>
          <a:xfrm>
            <a:off x="5427425" y="1753076"/>
            <a:ext cx="297000" cy="428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2" name="Google Shape;162;p19"/>
          <p:cNvPicPr preferRelativeResize="0"/>
          <p:nvPr/>
        </p:nvPicPr>
        <p:blipFill rotWithShape="1">
          <a:blip r:embed="rId6">
            <a:alphaModFix/>
          </a:blip>
          <a:srcRect b="19449" l="0" r="6533" t="21108"/>
          <a:stretch/>
        </p:blipFill>
        <p:spPr>
          <a:xfrm>
            <a:off x="6582910" y="518900"/>
            <a:ext cx="2452840" cy="1559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19"/>
          <p:cNvCxnSpPr/>
          <p:nvPr/>
        </p:nvCxnSpPr>
        <p:spPr>
          <a:xfrm flipH="1" rot="10800000">
            <a:off x="5988475" y="1402425"/>
            <a:ext cx="1683000" cy="72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9"/>
          <p:cNvCxnSpPr/>
          <p:nvPr/>
        </p:nvCxnSpPr>
        <p:spPr>
          <a:xfrm flipH="1">
            <a:off x="5189125" y="1037825"/>
            <a:ext cx="2832900" cy="61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5" name="Google Shape;165;p19"/>
          <p:cNvPicPr preferRelativeResize="0"/>
          <p:nvPr/>
        </p:nvPicPr>
        <p:blipFill rotWithShape="1">
          <a:blip r:embed="rId7">
            <a:alphaModFix/>
          </a:blip>
          <a:srcRect b="15878" l="13611" r="12495" t="15411"/>
          <a:stretch/>
        </p:blipFill>
        <p:spPr>
          <a:xfrm>
            <a:off x="732050" y="3420120"/>
            <a:ext cx="1708200" cy="15884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19"/>
          <p:cNvCxnSpPr/>
          <p:nvPr/>
        </p:nvCxnSpPr>
        <p:spPr>
          <a:xfrm rot="10800000">
            <a:off x="6100575" y="3420000"/>
            <a:ext cx="24000" cy="390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7" name="Google Shape;16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9975" y="3256288"/>
            <a:ext cx="1323975" cy="179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19"/>
          <p:cNvCxnSpPr>
            <a:endCxn id="165" idx="3"/>
          </p:cNvCxnSpPr>
          <p:nvPr/>
        </p:nvCxnSpPr>
        <p:spPr>
          <a:xfrm flipH="1">
            <a:off x="2440250" y="4210148"/>
            <a:ext cx="503100" cy="42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9"/>
          <p:cNvCxnSpPr/>
          <p:nvPr/>
        </p:nvCxnSpPr>
        <p:spPr>
          <a:xfrm flipH="1" rot="10800000">
            <a:off x="6791325" y="3438600"/>
            <a:ext cx="19200" cy="1095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9"/>
          <p:cNvCxnSpPr/>
          <p:nvPr/>
        </p:nvCxnSpPr>
        <p:spPr>
          <a:xfrm flipH="1">
            <a:off x="6134175" y="3838575"/>
            <a:ext cx="180900" cy="9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9"/>
          <p:cNvCxnSpPr/>
          <p:nvPr/>
        </p:nvCxnSpPr>
        <p:spPr>
          <a:xfrm rot="10800000">
            <a:off x="3876825" y="3657525"/>
            <a:ext cx="2419200" cy="96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9"/>
          <p:cNvCxnSpPr/>
          <p:nvPr/>
        </p:nvCxnSpPr>
        <p:spPr>
          <a:xfrm rot="10800000">
            <a:off x="6296025" y="3429750"/>
            <a:ext cx="0" cy="2469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19"/>
          <p:cNvCxnSpPr/>
          <p:nvPr/>
        </p:nvCxnSpPr>
        <p:spPr>
          <a:xfrm rot="10800000">
            <a:off x="3876725" y="3676713"/>
            <a:ext cx="7200" cy="4137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19"/>
          <p:cNvCxnSpPr/>
          <p:nvPr/>
        </p:nvCxnSpPr>
        <p:spPr>
          <a:xfrm rot="10800000">
            <a:off x="2943300" y="4209900"/>
            <a:ext cx="28500" cy="1335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19"/>
          <p:cNvSpPr/>
          <p:nvPr/>
        </p:nvSpPr>
        <p:spPr>
          <a:xfrm>
            <a:off x="1800225" y="4386225"/>
            <a:ext cx="285900" cy="41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950" y="497275"/>
            <a:ext cx="6011049" cy="4646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>
            <p:ph type="title"/>
          </p:nvPr>
        </p:nvSpPr>
        <p:spPr>
          <a:xfrm>
            <a:off x="729450" y="1318650"/>
            <a:ext cx="2937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Diagram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729450" y="2078875"/>
            <a:ext cx="2403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Design Includes: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6 GPIOs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X,Y,Z Buttons,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Relay, LED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 PMODSteps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 PMODJSTK2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 Nexys4io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 PMODOLEDrgb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 WDT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 UartLite</a:t>
            </a:r>
            <a:endParaRPr/>
          </a:p>
        </p:txBody>
      </p:sp>
      <p:sp>
        <p:nvSpPr>
          <p:cNvPr id="183" name="Google Shape;183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729450" y="1318650"/>
            <a:ext cx="414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RTOS Tasking Background</a:t>
            </a:r>
            <a:endParaRPr/>
          </a:p>
        </p:txBody>
      </p:sp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For this project, we used a similar threading model to project 3, as this was similar in concept, but just more motor control.</a:t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859" y="494325"/>
            <a:ext cx="4489140" cy="46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